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78B27-6A9F-4D33-8757-1DEE3A286873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735CD9-4B73-4345-9724-B7E37BEF496A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ŚWIĘTA WIELKANOCNE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 KRAJACH NIEMIECKOJĘZYCZNYCH</a:t>
            </a:r>
          </a:p>
          <a:p>
            <a:endParaRPr lang="pl-PL" dirty="0"/>
          </a:p>
        </p:txBody>
      </p:sp>
      <p:pic>
        <p:nvPicPr>
          <p:cNvPr id="13314" name="Picture 2" descr="Czy lekkostrawna Wielkanoc jest możliwa? - Czytelnia apteki Cefarm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6190656" cy="25633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schemeClr val="accent3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PREZENTACJE WYKONAŁY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OLIWIA GRZEGRZÓŁKA I NATALIA GRZYBOWIŃSKA</a:t>
            </a:r>
            <a:endParaRPr lang="pl-PL" b="1" i="1" u="sng" dirty="0" smtClean="0"/>
          </a:p>
          <a:p>
            <a:r>
              <a:rPr lang="pl-PL" dirty="0" smtClean="0"/>
              <a:t>KL. II AG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JAK ŚWIĘTA WIELKIEJ NOCY WYLĄDAJĄ W NIEMCZECH?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Święta Wielkiej Nocy wyglądają w Niemczech nieco inaczej niż w Polsce. Co więcej, prawie każdy land ma typowe dla niego zwyczaje i tradycje </a:t>
            </a:r>
            <a:endParaRPr lang="pl-PL" dirty="0"/>
          </a:p>
        </p:txBody>
      </p:sp>
      <p:pic>
        <p:nvPicPr>
          <p:cNvPr id="14338" name="Picture 2" descr="Wielkanoc za pasem… czyli przygotowania bez stresu | LECLERC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5616624" cy="32095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schemeClr val="accent3">
                <a:lumMod val="75000"/>
                <a:alpha val="4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PRZYGOTOWANIA DO ŚWIĄT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5266928" cy="438912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Czasem przygotowań do Wielkanocy jest tradycyjnie</a:t>
            </a:r>
            <a:r>
              <a:rPr lang="pl-PL" b="1" dirty="0" smtClean="0"/>
              <a:t> Wielki Post</a:t>
            </a:r>
            <a:r>
              <a:rPr lang="pl-PL" dirty="0" smtClean="0"/>
              <a:t> (</a:t>
            </a:r>
            <a:r>
              <a:rPr lang="pl-PL" dirty="0" err="1" smtClean="0"/>
              <a:t>Fastenzeit</a:t>
            </a:r>
            <a:r>
              <a:rPr lang="pl-PL" dirty="0" smtClean="0"/>
              <a:t> lub </a:t>
            </a:r>
            <a:r>
              <a:rPr lang="pl-PL" dirty="0" err="1" smtClean="0"/>
              <a:t>Passionszeit</a:t>
            </a:r>
            <a:r>
              <a:rPr lang="pl-PL" dirty="0" smtClean="0"/>
              <a:t>), a szczególnie tydzień przed niedzielą Zmartwychwstania. U nas nazywa się go „Wielkim”, a za Odrą – </a:t>
            </a:r>
            <a:r>
              <a:rPr lang="pl-PL" b="1" dirty="0" err="1" smtClean="0"/>
              <a:t>Karwoche</a:t>
            </a:r>
            <a:r>
              <a:rPr lang="pl-PL" dirty="0" smtClean="0"/>
              <a:t>. Bardzo ważne miejsce w przygotowywaniu domu na Święta zajmuje tzw. </a:t>
            </a:r>
            <a:r>
              <a:rPr lang="pl-PL" b="1" dirty="0" smtClean="0"/>
              <a:t>bukiet wielkanocny</a:t>
            </a:r>
            <a:r>
              <a:rPr lang="pl-PL" dirty="0" smtClean="0"/>
              <a:t> – są to ustawione w wazonie zielone gałązki przybrane kolorowymi wydmuszkami jajek. Niektórzy w ten sposób ozdabiają również krzewy czy małe drzewka przed domem. Poza tym, podobnie jak w Polsce </a:t>
            </a:r>
            <a:r>
              <a:rPr lang="pl-PL" b="1" dirty="0" smtClean="0"/>
              <a:t>maluje i dekoruje się jajka</a:t>
            </a:r>
            <a:r>
              <a:rPr lang="pl-PL" dirty="0" smtClean="0"/>
              <a:t>, choć ten zwyczaj jest nieco mniej popularny niż u nas.</a:t>
            </a:r>
            <a:endParaRPr lang="pl-PL" dirty="0"/>
          </a:p>
        </p:txBody>
      </p:sp>
      <p:pic>
        <p:nvPicPr>
          <p:cNvPr id="15362" name="Picture 2" descr="Wielkanoc w Niemczech - niemiecka-inspiracj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960667" cy="247204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Skąd wzięła się tradycja malowania wielkanocnych jaj? -  Kalendarzrolnikow.pl - lepsza strona polskiego rolnictw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3344406" cy="22322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ZIELONY CZWARTEK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003232" cy="242962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Wielki Czwartek zwany jest w Niemczech </a:t>
            </a:r>
            <a:r>
              <a:rPr lang="pl-PL" b="1" dirty="0" smtClean="0"/>
              <a:t>Zielonym Czwartkiem</a:t>
            </a:r>
            <a:r>
              <a:rPr lang="pl-PL" dirty="0" smtClean="0"/>
              <a:t> (</a:t>
            </a:r>
            <a:r>
              <a:rPr lang="pl-PL" dirty="0" err="1" smtClean="0"/>
              <a:t>Gründonnerstag</a:t>
            </a:r>
            <a:r>
              <a:rPr lang="pl-PL" dirty="0" smtClean="0"/>
              <a:t>). Co ciekawe, nie jest do końca jasne, skąd wzięła się ta nazwa. Według jednej z teorii pochodzi ona od zielonych szat liturgicznych noszonych tego dnia przez księży do XVI wieku. Z kolei inni badacze wywodzą ją od pokutników, których nazywano w średniowieczu „Zielonymi”.</a:t>
            </a:r>
          </a:p>
          <a:p>
            <a:r>
              <a:rPr lang="pl-PL" b="1" dirty="0" smtClean="0"/>
              <a:t>Obecnie jest to dzień malowania jajek na zielono.</a:t>
            </a:r>
            <a:r>
              <a:rPr lang="pl-PL" dirty="0" smtClean="0"/>
              <a:t> W wielu regionach panuje zwyczaj, by w Zielony Czwartek </a:t>
            </a:r>
            <a:r>
              <a:rPr lang="pl-PL" b="1" dirty="0" smtClean="0"/>
              <a:t>koniecznie zjeść coś zielonego</a:t>
            </a:r>
            <a:r>
              <a:rPr lang="pl-PL" dirty="0" smtClean="0"/>
              <a:t>. Na stole powinny się znaleźć przede wszystkim </a:t>
            </a:r>
            <a:r>
              <a:rPr lang="pl-PL" b="1" dirty="0" smtClean="0"/>
              <a:t>pierwsze wiosenne nowalijki </a:t>
            </a:r>
            <a:r>
              <a:rPr lang="pl-PL" dirty="0" smtClean="0"/>
              <a:t>– oczywiście zwłaszcza te zielone: szczypiorek, sałata czy szpinak.</a:t>
            </a:r>
          </a:p>
          <a:p>
            <a:endParaRPr lang="pl-PL" dirty="0"/>
          </a:p>
        </p:txBody>
      </p:sp>
      <p:pic>
        <p:nvPicPr>
          <p:cNvPr id="16386" name="Picture 2" descr="Grüne-Sauce-Kräuter - Zielony sos frankfurcki - Gotuj zdrowo, kolorowo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4361627" cy="197181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388" name="Picture 4" descr="Zielone pisanki: jak naturalnie zabarwić jajka na zielono? - Beszamel.se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2952328" cy="221424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WIELKI PIĄTEK- KARFREITAG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 przeciwieństwie do Zielonego Czwartku </a:t>
            </a:r>
            <a:r>
              <a:rPr lang="pl-PL" b="1" dirty="0" smtClean="0"/>
              <a:t>Wielki Piątek (</a:t>
            </a:r>
            <a:r>
              <a:rPr lang="pl-PL" b="1" dirty="0" err="1" smtClean="0"/>
              <a:t>Karfreitag</a:t>
            </a:r>
            <a:r>
              <a:rPr lang="pl-PL" b="1" dirty="0" smtClean="0"/>
              <a:t>) jest w całych Niemczech dniem ustawowo wolnym od pracy</a:t>
            </a:r>
            <a:r>
              <a:rPr lang="pl-PL" dirty="0" smtClean="0"/>
              <a:t>. Czasem nazywa się go także </a:t>
            </a:r>
            <a:r>
              <a:rPr lang="pl-PL" b="1" dirty="0" smtClean="0"/>
              <a:t>Cichym Piątkiem </a:t>
            </a:r>
            <a:r>
              <a:rPr lang="pl-PL" dirty="0" smtClean="0"/>
              <a:t>(Stiller Freitag). Jest to dla wierzących Niemców</a:t>
            </a:r>
            <a:r>
              <a:rPr lang="pl-PL" b="1" dirty="0" smtClean="0"/>
              <a:t> dzień modlitw i nabożeństw</a:t>
            </a:r>
            <a:r>
              <a:rPr lang="pl-PL" dirty="0" smtClean="0"/>
              <a:t>, które towarzyszą  wspominaniu śmierci i składania Jezusa do grobu. Wtedy też</a:t>
            </a:r>
            <a:r>
              <a:rPr lang="pl-PL" b="1" dirty="0" smtClean="0"/>
              <a:t> organizuje się tzw. agapę</a:t>
            </a:r>
            <a:r>
              <a:rPr lang="pl-PL" dirty="0" smtClean="0"/>
              <a:t>, czyli symboliczny wspólny posiłek składający się z chleba, wody i wina, który spożywa się najczęściej w salach katechetycznych kościoła. Post ścisły nie jest tego dnia rygorystycznie zachowywany.</a:t>
            </a:r>
            <a:endParaRPr lang="pl-PL" dirty="0"/>
          </a:p>
        </p:txBody>
      </p:sp>
      <p:pic>
        <p:nvPicPr>
          <p:cNvPr id="17410" name="Picture 2" descr="Pentekostalna Oaza Modlit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048125" cy="30384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 WIELKA SOBOTA- KARSAMSTAG 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66429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Wielka Sobota – czyli w Niemczech </a:t>
            </a:r>
            <a:r>
              <a:rPr lang="pl-PL" b="1" dirty="0" err="1" smtClean="0"/>
              <a:t>Karsamstag</a:t>
            </a:r>
            <a:r>
              <a:rPr lang="pl-PL" b="1" dirty="0" smtClean="0"/>
              <a:t> lub Stiller </a:t>
            </a:r>
            <a:r>
              <a:rPr lang="pl-PL" b="1" dirty="0" err="1" smtClean="0"/>
              <a:t>Samstag</a:t>
            </a:r>
            <a:r>
              <a:rPr lang="pl-PL" dirty="0" smtClean="0"/>
              <a:t> – jest podobnie jak w Polsce </a:t>
            </a:r>
            <a:r>
              <a:rPr lang="pl-PL" b="1" dirty="0" smtClean="0"/>
              <a:t>dniem wyciszenia, kiedy nie odprawia się mszy świętej</a:t>
            </a:r>
            <a:r>
              <a:rPr lang="pl-PL" dirty="0" smtClean="0"/>
              <a:t>. Tradycja święcenia potraw, bez której nie wyobrażamy sobie Świąt Wielkiej Nocy, jest u naszych zachodnich sąsiadów zupełnie nieznana.</a:t>
            </a:r>
          </a:p>
          <a:p>
            <a:r>
              <a:rPr lang="pl-PL" dirty="0" smtClean="0"/>
              <a:t>Bardzo ciekawy jest kultywowany nadal w niektórych regionach – zwłaszcza na północy i w centrum kraju –</a:t>
            </a:r>
            <a:r>
              <a:rPr lang="pl-PL" b="1" dirty="0" smtClean="0"/>
              <a:t> zwyczaj rozpalania w Wielką Sobotę wielkich ognisk przed kościołami katolickimi</a:t>
            </a:r>
            <a:r>
              <a:rPr lang="pl-PL" dirty="0" smtClean="0"/>
              <a:t>. Towarzyszy temu specjalne nabożeństwo i </a:t>
            </a:r>
            <a:r>
              <a:rPr lang="pl-PL" b="1" dirty="0" smtClean="0"/>
              <a:t>poświęcenie ognia</a:t>
            </a:r>
            <a:r>
              <a:rPr lang="pl-PL" dirty="0" smtClean="0"/>
              <a:t>, którym następnie zapala się świece paschalne w kościołach i świece wielkanocne w domach. Poświęcony ogień towarzyszy wiernym przez całe Święta.</a:t>
            </a:r>
          </a:p>
          <a:p>
            <a:endParaRPr lang="pl-PL" dirty="0"/>
          </a:p>
        </p:txBody>
      </p:sp>
      <p:pic>
        <p:nvPicPr>
          <p:cNvPr id="18434" name="Picture 2" descr="Niemcy: zapłonie mniej Ogni Wielkanocnych. Winna susza | Życie w Niemczech.  Społeczeństwo, lifestyle, ciekawostki | DW | 20.04.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867300" cy="27395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WIELKANOCNA NIEDZIELA I PONIEDZIAŁEK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5338936" cy="438912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Dwa najbardziej uroczyste dni nazywa się w Niemczech po prostu </a:t>
            </a:r>
            <a:r>
              <a:rPr lang="pl-PL" b="1" dirty="0" smtClean="0"/>
              <a:t>Wielkanocną Niedzielą i Wielkanocnym Poniedziałkiem (</a:t>
            </a:r>
            <a:r>
              <a:rPr lang="pl-PL" b="1" dirty="0" err="1" smtClean="0"/>
              <a:t>Ostersonntag</a:t>
            </a:r>
            <a:r>
              <a:rPr lang="pl-PL" b="1" dirty="0" smtClean="0"/>
              <a:t> i </a:t>
            </a:r>
            <a:r>
              <a:rPr lang="pl-PL" b="1" dirty="0" err="1" smtClean="0"/>
              <a:t>Ostermontag</a:t>
            </a:r>
            <a:r>
              <a:rPr lang="pl-PL" b="1" dirty="0" smtClean="0"/>
              <a:t>)</a:t>
            </a:r>
            <a:r>
              <a:rPr lang="pl-PL" dirty="0" smtClean="0"/>
              <a:t>. Są to </a:t>
            </a:r>
            <a:r>
              <a:rPr lang="pl-PL" b="1" dirty="0" smtClean="0"/>
              <a:t>dni odpoczynku oraz odwiedzania rodziny i przyjaciół</a:t>
            </a:r>
            <a:r>
              <a:rPr lang="pl-PL" dirty="0" smtClean="0"/>
              <a:t>.</a:t>
            </a:r>
          </a:p>
          <a:p>
            <a:r>
              <a:rPr lang="pl-PL" dirty="0" smtClean="0"/>
              <a:t>Niedzielę rozpoczyna się tradycyjnie </a:t>
            </a:r>
            <a:r>
              <a:rPr lang="pl-PL" b="1" dirty="0" smtClean="0"/>
              <a:t>mszą rezurekcyjną</a:t>
            </a:r>
            <a:r>
              <a:rPr lang="pl-PL" dirty="0" smtClean="0"/>
              <a:t>, która odprawiana jest wcześnie rano. </a:t>
            </a:r>
            <a:r>
              <a:rPr lang="pl-PL" b="1" dirty="0" smtClean="0"/>
              <a:t>Bardzo popularny jest zwyczaj stukania się jajkami (</a:t>
            </a:r>
            <a:r>
              <a:rPr lang="pl-PL" b="1" dirty="0" err="1" smtClean="0"/>
              <a:t>Ostereiertitschen</a:t>
            </a:r>
            <a:r>
              <a:rPr lang="pl-PL" b="1" dirty="0" smtClean="0"/>
              <a:t>) przy śniadaniu</a:t>
            </a:r>
            <a:r>
              <a:rPr lang="pl-PL" dirty="0" smtClean="0"/>
              <a:t>. Każdy członek rodziny wybiera sobie swoją pisankę i kolejno stuka się nią z innymi – wygrywa posiadacz jajka z najmocniejszą skorupką. Zabawa ta jest znana również w Austrii i niemieckojęzycznej Szwajcarii, a także w innych częściach Europy: na Bałkanach, w Skandynawii, a nawet w Rosji.</a:t>
            </a:r>
          </a:p>
        </p:txBody>
      </p:sp>
      <p:pic>
        <p:nvPicPr>
          <p:cNvPr id="20482" name="Picture 2" descr="Tradycje wielkanocne w Polsce i w Wielkiej Brytanii - czy istnieją jakieś  istotne różnic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915816" cy="20556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 descr="15 wielkanocnych zwyczajów, które wychodzą z użycia na dobre. Czy będą  zapomniane na wieki? - Noiz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3017478" cy="15841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032448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Na stołach – oprócz świec wielkanocnych – obowiązkowo powinien się pojawić zajączek</a:t>
            </a:r>
            <a:r>
              <a:rPr lang="pl-PL" dirty="0" smtClean="0"/>
              <a:t> z cukru, czekolady lub innego materiału. Zając jest zresztą, obok jajka, najważniejszym świątecznym symbolem. Wiąże się z nim też inny bardzo ważny zwyczaj, na który niecierpliwie czekają wszystkie dzieci – chodzi oczywiście o </a:t>
            </a:r>
            <a:r>
              <a:rPr lang="pl-PL" b="1" dirty="0" smtClean="0"/>
              <a:t>poszukiwanie ukrytych w mieszkaniu lub ogrodzie pisanek lub słodyczy</a:t>
            </a:r>
            <a:r>
              <a:rPr lang="pl-PL" dirty="0" smtClean="0"/>
              <a:t>. Zgodnie z tradycją mówi się dzieciom, że </a:t>
            </a:r>
            <a:r>
              <a:rPr lang="pl-PL" b="1" dirty="0" smtClean="0"/>
              <a:t>przyniósł i ukrył je wielkanocny zając (</a:t>
            </a:r>
            <a:r>
              <a:rPr lang="pl-PL" b="1" dirty="0" err="1" smtClean="0"/>
              <a:t>Osterhase</a:t>
            </a:r>
            <a:r>
              <a:rPr lang="pl-PL" b="1" dirty="0" smtClean="0"/>
              <a:t>)</a:t>
            </a:r>
            <a:r>
              <a:rPr lang="pl-PL" dirty="0" smtClean="0"/>
              <a:t>, który jest w Niemczech równie popularny jak Święty Mikołaj. W niektórych domach mieszkańcy obdarowują się również drobnymi podarkami – najczęściej czekoladkami lub innymi łakociami.</a:t>
            </a:r>
          </a:p>
          <a:p>
            <a:r>
              <a:rPr lang="pl-PL" dirty="0" smtClean="0"/>
              <a:t>Jako danie główne w Święta podaje się zazwyczaj </a:t>
            </a:r>
            <a:r>
              <a:rPr lang="pl-PL" b="1" dirty="0" smtClean="0"/>
              <a:t>pieczeń z barana</a:t>
            </a:r>
            <a:r>
              <a:rPr lang="pl-PL" dirty="0" smtClean="0"/>
              <a:t>. Poza tym, nasi zachodni sąsiedzi delektują się</a:t>
            </a:r>
            <a:r>
              <a:rPr lang="pl-PL" b="1" dirty="0" smtClean="0"/>
              <a:t> babkami drożdżowymi i sernikami</a:t>
            </a:r>
            <a:r>
              <a:rPr lang="pl-PL" dirty="0" smtClean="0"/>
              <a:t>. Często piecze się je </a:t>
            </a:r>
            <a:r>
              <a:rPr lang="pl-PL" b="1" dirty="0" smtClean="0"/>
              <a:t>w specjalnych foremkach w kształcie np. baranka</a:t>
            </a:r>
            <a:r>
              <a:rPr lang="pl-PL" dirty="0" smtClean="0"/>
              <a:t>. Ogromną popularnością cieszą się również wszelkiego typu kiełbasy i wędliny.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9460" name="Picture 4" descr="Kiedy przychodzi zając i jakie prezenty daje na Wielkanoc? | Strefa rodz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745442" cy="24963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Zwyczaje i tradycje świat wielkanocnych w Niemczech | Tłumaczenie  Niemiec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636767" cy="252028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 WIESZ, ŻE W NIEMCZECH…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5976" y="1935480"/>
            <a:ext cx="4536504" cy="492252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W niektórych regionach dzieci chodzą w Wielkanocną Niedzielę po domach sąsiadów i proszą o świąteczne łakocie.</a:t>
            </a:r>
          </a:p>
          <a:p>
            <a:r>
              <a:rPr lang="pl-PL" dirty="0" smtClean="0"/>
              <a:t>Zwyczaj święcenia palm w Niedzielę Palmową przed Wielkanocą jest bardzo słabo znany – najczęściej spotkać go można w Bawarii.</a:t>
            </a:r>
          </a:p>
          <a:p>
            <a:r>
              <a:rPr lang="pl-PL" dirty="0" smtClean="0"/>
              <a:t>Od piątku aż do Niedzieli Wielkanocnej w kościołach katolickich nie używa się dzwonów ani dzwonków – dlatego właśnie Wielki Piątek i Wielka Sobota nazywane się tam „Cichymi”.</a:t>
            </a:r>
          </a:p>
          <a:p>
            <a:r>
              <a:rPr lang="pl-PL" dirty="0" smtClean="0"/>
              <a:t>W niektórych miastach organizuje się uroczyste procesje konne (</a:t>
            </a:r>
            <a:r>
              <a:rPr lang="pl-PL" dirty="0" err="1" smtClean="0"/>
              <a:t>Osterreiten</a:t>
            </a:r>
            <a:r>
              <a:rPr lang="pl-PL" dirty="0" smtClean="0"/>
              <a:t>), które obecnie cieszą się dużym zainteresowaniem turystów – najbardziej znane są te w Saksonii i miasteczku </a:t>
            </a:r>
            <a:r>
              <a:rPr lang="pl-PL" dirty="0" err="1" smtClean="0"/>
              <a:t>Traunstein</a:t>
            </a:r>
            <a:r>
              <a:rPr lang="pl-PL" dirty="0" smtClean="0"/>
              <a:t> w Bawarii.</a:t>
            </a:r>
          </a:p>
          <a:p>
            <a:r>
              <a:rPr lang="pl-PL" dirty="0" smtClean="0"/>
              <a:t>Bardzo popularne są kilkudniowe rodzinne wyjazdy na Święta Wielkanocne poza miejsce zamieszkania.</a:t>
            </a:r>
          </a:p>
          <a:p>
            <a:r>
              <a:rPr lang="pl-PL" dirty="0" smtClean="0"/>
              <a:t>Zwyczaj Śmigusa-Dyngusa jest zupełnie nieznany, więc lepiej nie polewać nikogo wodą w  Wielkanocny Poniedziałek…</a:t>
            </a:r>
          </a:p>
          <a:p>
            <a:r>
              <a:rPr lang="pl-PL" dirty="0" smtClean="0"/>
              <a:t>Mało znanym zwyczajem wielkanocnym w Niemczech jest czerpanie wody ze źródła lub potoku, która zapewnia zdrowie i urodę i przyniesienie jej do domu w milczeniu</a:t>
            </a:r>
          </a:p>
        </p:txBody>
      </p:sp>
      <p:pic>
        <p:nvPicPr>
          <p:cNvPr id="21506" name="Picture 2" descr="Wielkanoc w Niemcz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051439" cy="28803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236</Words>
  <Application>Microsoft Office PowerPoint</Application>
  <PresentationFormat>Pokaz na ekranie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Przepływ</vt:lpstr>
      <vt:lpstr>ŚWIĘTA WIELKANOCNE</vt:lpstr>
      <vt:lpstr>JAK ŚWIĘTA WIELKIEJ NOCY WYLĄDAJĄ W NIEMCZECH?</vt:lpstr>
      <vt:lpstr>PRZYGOTOWANIA DO ŚWIĄT </vt:lpstr>
      <vt:lpstr>ZIELONY CZWARTEK</vt:lpstr>
      <vt:lpstr>WIELKI PIĄTEK- KARFREITAG </vt:lpstr>
      <vt:lpstr> WIELKA SOBOTA- KARSAMSTAG  </vt:lpstr>
      <vt:lpstr>WIELKANOCNA NIEDZIELA I PONIEDZIAŁEK</vt:lpstr>
      <vt:lpstr>Prezentacja programu PowerPoint</vt:lpstr>
      <vt:lpstr>CZY WIESZ, ŻE W NIEMCZECH…</vt:lpstr>
      <vt:lpstr>PREZENTACJE WYKONAŁY </vt:lpstr>
    </vt:vector>
  </TitlesOfParts>
  <Company>Ministrerstwo Edukacji Narodowej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WIELKANOCNE</dc:title>
  <dc:creator>Użytkownik systemu Windows</dc:creator>
  <cp:lastModifiedBy>dell</cp:lastModifiedBy>
  <cp:revision>5</cp:revision>
  <dcterms:created xsi:type="dcterms:W3CDTF">2021-03-27T17:03:44Z</dcterms:created>
  <dcterms:modified xsi:type="dcterms:W3CDTF">2021-03-27T18:11:37Z</dcterms:modified>
</cp:coreProperties>
</file>